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9840F1-8B01-4C49-BA27-D5BFE3C4BA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FA283D-F5C5-4A5A-B6FE-B0FA6EBB3A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89379D-24D6-4FB2-8FE1-319FF9242AA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6E161F-730D-457B-8369-0A937697FD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71877A-742C-46EC-9C79-34BC180CF8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02DF80C-6CD6-485F-8530-6247BF40F98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940989F-0439-40F4-9933-76AE7C5132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9680B54-A098-4AC6-BB90-A932F2140E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AD9B257-2A2F-491B-A2E3-F1F3F20D7B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C971A59-819B-4796-BC95-B61057C3B8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9A826CC-E2C9-4546-B499-F3B2E9E7C2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7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36863"/>
            <a:ext cx="7772400" cy="1182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664513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2020-11-21T00:39:57.758</cp:lastPrinted>
  <dcterms:created xsi:type="dcterms:W3CDTF">2020-11-21T00:39:57Z</dcterms:created>
  <dcterms:modified xsi:type="dcterms:W3CDTF">2020-11-21T00:39:57Z</dcterms:modified>
</cp:coreProperties>
</file>