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7BCE4B-A91C-4018-94F1-17EE25DDD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009382-B7CF-451A-A9F1-AC72C69818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8ED51C-1E29-4AB1-B433-0747F663F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77379-6C47-4C7C-8DB5-5329F61758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22CC0A-A8EF-4244-AD7B-1EB6BBAAD9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58BDFF-1290-4D0A-A8C1-69BB7977DA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4F272F-51D0-4DBD-BBCE-D93271E98B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D9C87A2-C1F1-4F52-85D0-CDE608D5AE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1D6D51A-B6AD-4A0F-BDE4-9205995F52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4B689B-12CC-46A6-A335-E9200B7C29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BBD8DB-687E-4436-8A01-F6864B34ED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7988"/>
            <a:ext cx="77724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3272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2020-11-21T00:39:58.093</cp:lastPrinted>
  <dcterms:created xsi:type="dcterms:W3CDTF">2020-11-21T00:39:58Z</dcterms:created>
  <dcterms:modified xsi:type="dcterms:W3CDTF">2020-11-21T00:39:58Z</dcterms:modified>
</cp:coreProperties>
</file>