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5A6C75-9528-4C09-8DBF-18ABBE2DB8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EB3D4D-556D-44C3-B6B5-23988C4B91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099661-CE05-4A7C-BC5A-EFEB76D16F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49BB76-BD77-4131-8488-ACF4A9B512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B03F67-E5F2-4523-8124-9F259D661C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7A5CEC-B8E3-4B3F-A58F-92F6E84F3E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DD55DF1-88F0-45AB-84A3-5F28E2ABE6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E2A05AD-7182-4B36-BE7F-B3289BA326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509C496-8C30-4879-8CAF-1BAE88A2F7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586DC8-B8F9-42CB-BCAA-764703D7AE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2555B0-DCAB-463C-B0D7-FC150C993E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8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4813"/>
            <a:ext cx="7772400" cy="96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04309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2020-11-21T00:39:58.584</cp:lastPrinted>
  <dcterms:created xsi:type="dcterms:W3CDTF">2020-11-21T00:39:58Z</dcterms:created>
  <dcterms:modified xsi:type="dcterms:W3CDTF">2020-11-21T00:39:58Z</dcterms:modified>
</cp:coreProperties>
</file>