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8196D5-C503-41A5-8963-420D1CEB63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F75DA4-A79A-4CB3-94CA-6E63278E5F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F65EF7-AEC4-4948-81C0-A05357C0B7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D306FD-22C9-4C0C-B1C8-7F73D7FF17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0E2FA0-8DBD-482C-9721-D9CAF4706E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AB74C18-DB4F-498B-BA30-BE28487EDE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13540C6-8B9B-47E2-8B72-13062B0247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7566D39-ACDA-4E67-AA38-359E460B56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8769563-15E5-4374-83EF-2CDE6C95A2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75387DD-8BE9-40AF-9854-8FADCC3660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A2F1B0D-6349-4BA4-998A-5CA00CF452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8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65438"/>
            <a:ext cx="7772400" cy="1127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17737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2020-11-21T00:39:59.317</cp:lastPrinted>
  <dcterms:created xsi:type="dcterms:W3CDTF">2020-11-21T00:39:59Z</dcterms:created>
  <dcterms:modified xsi:type="dcterms:W3CDTF">2020-11-21T00:39:59Z</dcterms:modified>
</cp:coreProperties>
</file>