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554C5C-5FAB-441D-8908-76233D736F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92148E-3B2B-45BE-B55F-5028A78054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7D72C0-665E-4FB5-B209-2A64F76A9C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AFB6DB-82F0-4655-9B43-E50A32ACD2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D6602C-D354-492B-B916-87A7984DEE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4725CD-256B-4B8A-B7D9-2735607BB6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F2AD14A-DEBE-429A-B88E-73385B8445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A83F739-C705-4F67-A039-4972D50D05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9027C96-6E46-4A7F-BC3F-AA9F59CF67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4DC67B-B2AD-4889-9630-9BC33DD9B1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15CB75-467B-453F-98D3-6DEE8882BA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8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3538"/>
            <a:ext cx="7772400" cy="1049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71722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2020-11-21T00:39:59.601</cp:lastPrinted>
  <dcterms:created xsi:type="dcterms:W3CDTF">2020-11-21T00:39:59Z</dcterms:created>
  <dcterms:modified xsi:type="dcterms:W3CDTF">2020-11-21T00:39:59Z</dcterms:modified>
</cp:coreProperties>
</file>