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15D3B-66B5-4006-8459-3BD127B0C2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8267F1-9DF3-4E92-8B3D-A58BF3A9A3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17983-2F83-4E82-A074-7E16101E37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A31901-C2A5-4E58-8A5A-57810D3D2B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8725D2-DA0E-4AF6-A862-21678DBF2E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1979D1-35FF-4918-B0FD-19BF55CADB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3602977-0F8B-4E5F-B9E5-8F4BDF991D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3859CAD-DDF6-4122-8FB0-38D409480E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3A8D730-9C32-4E6C-9FC2-761C88CD2C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07CB46-186B-4261-B89D-93F879EF34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A2AD2A-0E70-410B-8EBA-8E3672C0EC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3538"/>
            <a:ext cx="7772400" cy="104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81899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2020-11-21T00:39:59.893</cp:lastPrinted>
  <dcterms:created xsi:type="dcterms:W3CDTF">2020-11-21T00:39:59Z</dcterms:created>
  <dcterms:modified xsi:type="dcterms:W3CDTF">2020-11-21T00:39:59Z</dcterms:modified>
</cp:coreProperties>
</file>