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3BAB66-9D64-4D67-85DC-BDCC471B61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A6E8BF-3366-4F88-A78D-4F54FFDB95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707C03-AABB-4BB7-9C3A-26E3B192F5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74C94E-04D8-4BD3-9718-49CEC7CA72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319D03-C8AA-4925-8DC7-C54CAB828D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582E237-5964-4783-9F64-3C2427C228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62A34E4-2969-461A-BF43-8DB912DA2A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0E67E1E-8F02-4D4C-859C-085C6FCAF7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D4F81A7-4D6C-46C3-85F4-B9253FB8C7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72B5660-8D7F-477E-B2DB-1A10AB11E3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10CA4A7-349E-4559-9DEE-4604C9D537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8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63850"/>
            <a:ext cx="7772400" cy="113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162640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2020-11-21T00:40:00.311</cp:lastPrinted>
  <dcterms:created xsi:type="dcterms:W3CDTF">2020-11-21T00:40:00Z</dcterms:created>
  <dcterms:modified xsi:type="dcterms:W3CDTF">2020-11-21T00:40:00Z</dcterms:modified>
</cp:coreProperties>
</file>