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BB4C46-1611-407B-A47D-B007383947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1C18E8-B415-4E27-8CF1-F6B7308A38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16759E-988A-4C23-8617-4EDCD1CE7E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81D8E8-A4E4-4AE4-985D-FF5796F7C4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7519EDA-0AE5-49D8-A1CF-88088165E7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7B0E262-209F-4B2B-A5DF-3DE111069B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1C224AD-60EB-4B0D-B541-1CE0D9FC11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F352A82-5B69-445E-83C9-D55CBC5728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05B7B95-40BA-4BAB-8722-D29849658C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910BA5A-BCF4-4D60-AEA8-0984F29606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8EFC0EE-FC2E-43B6-A4D4-16CFAA95A81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8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46388"/>
            <a:ext cx="7772400" cy="1165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639069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2020-11-21T00:40:00.603</cp:lastPrinted>
  <dcterms:created xsi:type="dcterms:W3CDTF">2020-11-21T00:40:00Z</dcterms:created>
  <dcterms:modified xsi:type="dcterms:W3CDTF">2020-11-21T00:40:00Z</dcterms:modified>
</cp:coreProperties>
</file>