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5E0E25-649A-458A-9BA4-209E77D00A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7C6CDE-8427-4C10-B934-4A82C95C4A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56715D-41B8-4BBB-AEB1-217A51000F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7A4097-9451-41F0-98B9-E74E20395B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0C04F5-1261-41F7-9581-7831A41A67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7DDB22B-9C6E-485A-92E0-89C70842DD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23E7150-B597-4688-8F6C-1B54881377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0D628E4-2423-427E-9528-9B65A7329C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6B6658E-6038-46E4-8089-E9B4474C33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150B533-FE59-45C5-BBE0-3B5600CB8C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D646B38-DE4C-4118-A164-430FBE5811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8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57500"/>
            <a:ext cx="7772400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685848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2020-11-21T00:40:00.951</cp:lastPrinted>
  <dcterms:created xsi:type="dcterms:W3CDTF">2020-11-21T00:40:00Z</dcterms:created>
  <dcterms:modified xsi:type="dcterms:W3CDTF">2020-11-21T00:40:00Z</dcterms:modified>
</cp:coreProperties>
</file>