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60CF14-7F8D-4AB2-B870-F3B89957B7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00461-A32F-4128-8EEF-55663EAE35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A59A23-9A5E-436A-A19E-34B3271FA9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4885C0-12A4-48AA-A9E4-611EB15B2B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987DB9-DE3A-4694-BAB6-5B63C0392F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6353F8-5433-4372-9992-35530F954E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4BD50A3-04CE-4B02-8E1C-0123CB3FB5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C56FBBD-9410-4078-974D-83E983C90B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8B7B0E-724C-4B65-BF81-BA2C2A888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AE7DCC-A66E-4079-B768-D9CC6DD678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0C9234-AB40-4D0B-8C95-3B573010C4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1150"/>
            <a:ext cx="7772400" cy="11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1168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2020-11-21T00:40:01.310</cp:lastPrinted>
  <dcterms:created xsi:type="dcterms:W3CDTF">2020-11-21T00:40:01Z</dcterms:created>
  <dcterms:modified xsi:type="dcterms:W3CDTF">2020-11-21T00:40:01Z</dcterms:modified>
</cp:coreProperties>
</file>