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548BDE-9538-404F-B1B2-3E091F0BB0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FAE365-1F95-4212-A22C-A110768D43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3ABAEE-F0BA-45F5-8D3B-89F55DEBC6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C625E1-B01C-46A4-B85D-36A5DEED57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3A8908-7F11-41D4-AA4E-83FE8EEB78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371995-067B-4D26-B84F-C081783173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B6E5CBB-0E9A-462B-9ADA-DE1E921EC5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D94FD56-678F-40DA-A985-253413CF80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134A4BF-83ED-42E5-A148-B86BF69B5A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47F0BC-0DB5-4EE8-9EBD-9293E4F1C7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CD4284-6F5B-48D3-9ABC-7ACAB8258F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8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49563"/>
            <a:ext cx="7772400" cy="115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27825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2020-11-21T00:40:01.668</cp:lastPrinted>
  <dcterms:created xsi:type="dcterms:W3CDTF">2020-11-21T00:40:01Z</dcterms:created>
  <dcterms:modified xsi:type="dcterms:W3CDTF">2020-11-21T00:40:01Z</dcterms:modified>
</cp:coreProperties>
</file>