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F30B22-91DA-48B4-94AC-1168E625F9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DEEC3D-069F-4556-BEF1-BBFAF853A0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02D958-4A0C-4A37-916A-6BA775FC30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CF0828-F6CC-46E4-899C-0A5F74D9D4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8590B6-5C8C-40CA-A9B9-BA1CAE3E72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11806D-FD48-4575-ACD1-80C5E5D53F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9B8A63F-412E-48B8-BF04-0369092CA8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D1DC3F5-88BA-4A52-AE4E-D3A5A0C259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BCA5124-023F-404A-A3E8-98591D1834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A77018-6F34-4C02-A192-39CACD4D01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D07697-D066-4BB2-BD38-D5BC890D0C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9088"/>
            <a:ext cx="7772400" cy="11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9072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2020-11-21T00:40:02.178</cp:lastPrinted>
  <dcterms:created xsi:type="dcterms:W3CDTF">2020-11-21T00:40:02Z</dcterms:created>
  <dcterms:modified xsi:type="dcterms:W3CDTF">2020-11-21T00:40:02Z</dcterms:modified>
</cp:coreProperties>
</file>