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F3257D-6382-40D6-BF7D-968AA431E8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9CC0A4-AA8B-4607-ABBC-ACEACBD55C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5B16C4-8C47-4337-A2AA-04A30C89BA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6DE252-E008-4BA4-AFB9-8D376354C5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C4BA6E-987C-4253-8C94-CAEF353229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46AEF74-F1E8-41A8-AF24-9623AA84D5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0BE1B6E-3A97-4AB4-AF98-057F1E2930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DC0E450-7290-4404-A32B-C793F4FDBB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B682782-EA6A-4A0E-BA68-F48B0136A7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B5BAAD7-AB4D-457A-BD44-D936723DE4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78E152-84C1-4B1D-B965-7095477E96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9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2738"/>
            <a:ext cx="7772400" cy="1152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85025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2020-11-21T00:40:02.549</cp:lastPrinted>
  <dcterms:created xsi:type="dcterms:W3CDTF">2020-11-21T00:40:02Z</dcterms:created>
  <dcterms:modified xsi:type="dcterms:W3CDTF">2020-11-21T00:40:02Z</dcterms:modified>
</cp:coreProperties>
</file>