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78B49D-0415-4F53-8C64-61FBA928E5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9D0C9E-9D82-4466-8F82-4A16FDE52E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BF3401-B076-46EA-93B0-910C3A3725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DAF5EC-0CCA-4D97-ADE0-E94D1C1190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161D34-1534-4846-B003-EE2825DFEF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0D0ED46-0C31-4931-B75B-3A9C0E619C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64F7B8E-505A-4241-8C8B-7640420EC0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2FB9EA5-F3D9-4220-A4C9-BDAB32093B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2C70007-4AF3-458A-955A-FA96A763AB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25FBEA2-5CA4-45C2-AC5F-DAB09D8ED1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C444FE-EE87-437E-A7CF-A4C49499B9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9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67025"/>
            <a:ext cx="7772400" cy="112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32668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2020-11-21T00:40:02.888</cp:lastPrinted>
  <dcterms:created xsi:type="dcterms:W3CDTF">2020-11-21T00:40:02Z</dcterms:created>
  <dcterms:modified xsi:type="dcterms:W3CDTF">2020-11-21T00:40:02Z</dcterms:modified>
</cp:coreProperties>
</file>