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39D157-EEE7-4F73-B37F-CEB1167FB1E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F5D670-371B-41A3-86C3-15923FDDC4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181818-2897-42CE-B4BC-1F7D9BFFE1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42536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0653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3296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3264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0342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2174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58411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2756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09E508-8C19-45A8-B92B-509B0BA75B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1464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4403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00050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D82062-9625-487B-8892-03E496283E0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4EA7551-F681-4B18-8DF5-92DA6AE227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5D42005-F171-4284-A104-240C4F7AFE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0D27CC6-AA07-4BEE-8B60-56FA8039E90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8A4FB4C-AD98-446B-A15B-8560239CA5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C7C2F40-C367-4922-AC8E-4DA5A57C583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004929-3336-4574-ADBC-0972347BB1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3A2EC18-AADA-4164-8C25-34989724687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F7A2419-C974-4BCE-8413-F417552F1C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98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09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14613"/>
            <a:ext cx="7772400" cy="1627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46059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2020-11-21T00:40:03.217</cp:lastPrinted>
  <dcterms:created xsi:type="dcterms:W3CDTF">2020-11-21T00:40:03Z</dcterms:created>
  <dcterms:modified xsi:type="dcterms:W3CDTF">2020-11-21T00:40:03Z</dcterms:modified>
</cp:coreProperties>
</file>