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033E16-7480-49D8-8CC9-5DC4569696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997D26-B795-4DDF-BBCE-9CF2F079EE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62BB5C-A6D6-405D-BC60-6C44E8D216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D919BA-6D6C-4480-9C56-8F0FF7EEEE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1F0C54-02D5-4840-BACA-9A50E0C64F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CE7E7EC-2B0E-4632-99AB-2AE3B19384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35ED5A9-CA29-452C-8217-3A130F36B9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65FA2F5-55E6-47F8-AF0E-D414812DF0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A12894C-D31C-48E1-9109-7383056C2F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7CCA009-1A27-409A-A78D-7B5A81326C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AD37E3B-AEBC-4EAE-A34A-EB7329BE94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9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25725"/>
            <a:ext cx="7772400" cy="160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13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2020-11-21T00:40:03.760</cp:lastPrinted>
  <dcterms:created xsi:type="dcterms:W3CDTF">2020-11-21T00:40:03Z</dcterms:created>
  <dcterms:modified xsi:type="dcterms:W3CDTF">2020-11-21T00:40:03Z</dcterms:modified>
</cp:coreProperties>
</file>