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0CDDF0-3778-441F-8C85-BD56ED7B1C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DCDB1E-6161-493C-967F-08FBC18A62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17527A-537F-4AB5-A4A1-90C8C08E63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17ABAD-3464-43B0-94FE-63C2137F76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6B2CC7-3DE9-4586-BC8A-7E4C0C9233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3EE026C-3763-45DF-A6FA-27B31135E5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A35CDCA-A6B5-4BCB-89CA-7970D75456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12AF344-FE82-4F30-9651-33B50F8AAC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96BCF64-C8E0-4F4D-BA53-BE81ADD4F7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84F6C48-B457-440F-A562-BDDF40833A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8CCCAB8-BC1A-42E8-BBA0-CE068BF2B6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9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0050"/>
            <a:ext cx="7772400" cy="976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76739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2020-11-21T00:40:04.094</cp:lastPrinted>
  <dcterms:created xsi:type="dcterms:W3CDTF">2020-11-21T00:40:04Z</dcterms:created>
  <dcterms:modified xsi:type="dcterms:W3CDTF">2020-11-21T00:40:04Z</dcterms:modified>
</cp:coreProperties>
</file>