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1C6332-28B0-4BE1-96FB-3614198C5B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C35F48-D148-463A-B7EC-FFDDF28F2D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FDBFF-36EF-484D-9CB5-03DC577C83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4786B5-84A2-43F2-90B4-6A24DB1E8E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0B8399-FB2A-4A41-AAE5-3D35EDB3A4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21948D-84B9-4313-8769-E5A275DCCA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62F84EF-2184-4973-9A55-556F980131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3BFE20B-113C-4FB1-AA0B-4CF3397951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FE35EE-54B1-4419-B527-9C69F9EB01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3EB659-8489-4B23-96B1-E1D93CB85B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C2FF71-9FB3-4558-AA85-2992F93228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7813"/>
            <a:ext cx="7772400" cy="122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4616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2020-11-21T00:40:04.405</cp:lastPrinted>
  <dcterms:created xsi:type="dcterms:W3CDTF">2020-11-21T00:40:04Z</dcterms:created>
  <dcterms:modified xsi:type="dcterms:W3CDTF">2020-11-21T00:40:04Z</dcterms:modified>
</cp:coreProperties>
</file>