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982CEE-9259-48ED-BBFE-4676DA4E3B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4BE78A-4491-4981-A509-700B6EE56A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E238CE-B13E-4524-ABAE-291FD56077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25E413-2DA1-4582-BD55-D0526DA9E2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DF3FD-DA1B-4963-9617-CF1F8BC6BA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782ECD-EFEB-473D-A77F-798F088F4B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3623497-74E8-41C4-95CC-D449F61533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E7CC32-E5E8-4819-B786-AFBDD27FF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F86374-A28D-4028-87EA-A5456D64A6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7B7D5B-C9D1-4D77-9EF5-2329730F8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A2FFC9-05E9-4713-B021-6302D1AE6D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8775"/>
            <a:ext cx="7772400" cy="106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0460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2020-11-21T00:40:04.737</cp:lastPrinted>
  <dcterms:created xsi:type="dcterms:W3CDTF">2020-11-21T00:40:04Z</dcterms:created>
  <dcterms:modified xsi:type="dcterms:W3CDTF">2020-11-21T00:40:04Z</dcterms:modified>
</cp:coreProperties>
</file>