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5DECB3-6C60-4B0B-A798-2CE6D8F6F7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E139B3-7972-4CDF-935F-DC8BC5A1BF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9D1076-E85E-4A2C-8C19-85A0F9BE45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5D4DA4-E4F9-480F-8632-49A44E787D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19F352-F3CB-47B2-B39C-F59EDA0964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25F3D8-302B-4861-AA37-D71B7C0C14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160599-4962-42E3-99F9-5A0B1544CA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C984FEF-0372-4F2D-9DEA-810927A484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2592F0-F163-4E99-B75C-D229C5D660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A797D8-076F-409D-B7B5-4B01D76AAC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5589083-ED3F-4AF9-B04A-398DD2144D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0683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2020-11-21T00:40:05.184</cp:lastPrinted>
  <dcterms:created xsi:type="dcterms:W3CDTF">2020-11-21T00:40:05Z</dcterms:created>
  <dcterms:modified xsi:type="dcterms:W3CDTF">2020-11-21T00:40:05Z</dcterms:modified>
</cp:coreProperties>
</file>