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FE777E-92B1-4C20-BCC3-53992CC48B7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338594-ECC1-48A4-B714-5CA784A9A99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0E5379-1577-4254-A956-7F9CF511503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6DA5B7-B858-4F9B-98CB-71F2C80BACF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5294A2-4893-4794-8E0F-814AB36C3E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EF06EC8-E584-4BDB-B9D6-71AA05B5C81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3B590AD-31D3-410B-9E1C-488E319007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30377A3-FE1B-4EA0-9338-DDAC426CFB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F4357D0-4FC8-4DAD-AD09-804051AD42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5FE9F9F-6C0A-4180-8028-3617319C093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10CDF76-5C70-439A-A3C8-74CA637B4B6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36863"/>
            <a:ext cx="7772400" cy="1182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190964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2020-11-21T00:40:05.496</cp:lastPrinted>
  <dcterms:created xsi:type="dcterms:W3CDTF">2020-11-21T00:40:05Z</dcterms:created>
  <dcterms:modified xsi:type="dcterms:W3CDTF">2020-11-21T00:40:05Z</dcterms:modified>
</cp:coreProperties>
</file>