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485330-B039-4295-B296-7F362C903C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0F5DB9-559A-4B34-B2C0-A36BB0A39D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B05A2-964B-40F1-B617-B049835630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758DF3-5A21-4F75-B058-5225FA45E4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DC6D49-A82C-44A2-AF0B-936850F859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D20F3D-C179-4BA7-B2A5-41BC881AEA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8CFDDEA-0D3E-4001-95FD-9424C07A08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814B46C-4F84-422E-8C7F-3B3DB200A3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E261978-D226-44D0-A5FA-B55FA5BF62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21CD87-B469-4CFE-94ED-768E8AE19A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021CF1-435B-45C6-9B34-B8B6677976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0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36863"/>
            <a:ext cx="7772400" cy="118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01053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2020-11-21T00:40:05.830</cp:lastPrinted>
  <dcterms:created xsi:type="dcterms:W3CDTF">2020-11-21T00:40:05Z</dcterms:created>
  <dcterms:modified xsi:type="dcterms:W3CDTF">2020-11-21T00:40:05Z</dcterms:modified>
</cp:coreProperties>
</file>