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E126A1-2ABA-4597-A29B-9452E55799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5B1203-FAF5-4708-B1F9-FDF7FFB339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3F7091-8A49-4FB1-9DCC-D04CE1061B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F80F2B-67D0-4A6E-9D6E-9B9756C3FF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89B7A1-BA99-4355-B693-F6148F4654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851125-31F6-41C3-A924-97531CF6B9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861E885-BA9D-4DD1-ACDD-4E00F5AA8D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760D26C-88E4-4773-B9DB-4FD218879C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FAB34D8-DA3F-4CFD-8551-D23BC5EE5E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2CC922-74EF-4A52-A535-A174C9541B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748114-7BA4-4A4B-9D2F-B7A72D55B8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8775"/>
            <a:ext cx="7772400" cy="105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75974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2020-11-21T00:40:06.189</cp:lastPrinted>
  <dcterms:created xsi:type="dcterms:W3CDTF">2020-11-21T00:40:06Z</dcterms:created>
  <dcterms:modified xsi:type="dcterms:W3CDTF">2020-11-21T00:40:06Z</dcterms:modified>
</cp:coreProperties>
</file>