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B2676B-FDD4-4F22-8E1E-46CAF73455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250C20-6B66-44C8-8FC9-D6B721D8C0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955AEC-FF34-496F-B6A3-26E83F7C8C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CB4781-39CC-4668-9A18-04DDBCF51B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1D5B89-1058-4719-8346-083DFFB334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A5FCE26-6609-4627-BCC2-FBD6A55F83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33F5B10-7828-426D-9279-A3C56A2A42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7F4C4B3-BBB2-49B9-A089-43D55122BF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EF5928E-5FEF-4E84-86C7-CBE43B110A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155EE6A-1EF5-4961-9423-D538871EC2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40228F8-B5E8-493D-8188-D9331F3A87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1150"/>
            <a:ext cx="7772400" cy="1154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55421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2020-11-21T00:40:06.524</cp:lastPrinted>
  <dcterms:created xsi:type="dcterms:W3CDTF">2020-11-21T00:40:06Z</dcterms:created>
  <dcterms:modified xsi:type="dcterms:W3CDTF">2020-11-21T00:40:06Z</dcterms:modified>
</cp:coreProperties>
</file>