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E340C0-ABA7-485C-92C5-F7C0152CDB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6A6055-F2D6-46C8-8331-C1C874E84F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F7B6FC-686C-43E3-BFF6-C9B62BAAD4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BEC9CF-12E8-4756-82CD-6BC0D66717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30B634-27A3-47A2-B8E1-F8A0B2982D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4C00CD-8EAC-457F-A615-CAC5DB1CF9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0455A5-A65D-44B5-94D2-085E311133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D4A2A53-8F05-4459-A101-67E3BC7F96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4E5F351-437C-4CD4-BCB3-595EBB9E5F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F6FDA7-3607-4432-919D-2B37DC1AB8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2352E1-5793-4BA8-ACE7-72F3B1992A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70843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2020-11-21T00:40:07.048</cp:lastPrinted>
  <dcterms:created xsi:type="dcterms:W3CDTF">2020-11-21T00:40:07Z</dcterms:created>
  <dcterms:modified xsi:type="dcterms:W3CDTF">2020-11-21T00:40:07Z</dcterms:modified>
</cp:coreProperties>
</file>