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635087C-4509-405A-800A-F0C2DD937CE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3EF198-FCB7-43D2-8777-CB82DE2B15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916023-FC00-480A-A932-F1AFD84B052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9DB5CC-B9B9-4A75-8886-D5CDC083C5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E3C848-DA78-40CE-B80F-05FCB28E821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0BC3663-4958-4A20-ABA2-B432DA016DE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31359B0-F489-466F-8F1F-C3145BB733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1D6D5BC-E9BF-41AF-A274-1E231ADEF0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20266D5-E75D-4DDA-BB7A-C66743E6E0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CFEC719-3B48-4D10-AB98-FA8F97CF4E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F0CE979-9A98-4946-B4FF-02442D4068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00363"/>
            <a:ext cx="7772400" cy="1055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204199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2020-11-21T00:40:07.421</cp:lastPrinted>
  <dcterms:created xsi:type="dcterms:W3CDTF">2020-11-21T00:40:07Z</dcterms:created>
  <dcterms:modified xsi:type="dcterms:W3CDTF">2020-11-21T00:40:07Z</dcterms:modified>
</cp:coreProperties>
</file>