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EC5364-6B6E-4BA2-93E3-E95E9D75FE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59DBC9-1EE2-4D66-AC7E-2040E302EA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D003FA-AC3D-4318-A512-A121CDD595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E5AF85-32C0-4CE5-967F-0E24B61D55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0D9C78-DD39-4768-BABF-0C9F3A201D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284992F-2CE6-4B0C-BD45-E9C93AFD85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83108C6-7D37-4457-96FA-2B82588437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BB859EA-EDA4-4A76-934C-7F46FF85DF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5594ACB-FADB-4E4E-9B5D-AE31459158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4A521D8-998D-44D5-9E10-D419BFD1EE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1C19D2-B0A2-457D-B5A6-F19A1742A5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7188"/>
            <a:ext cx="7772400" cy="106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9923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2020-11-21T00:40:07.795</cp:lastPrinted>
  <dcterms:created xsi:type="dcterms:W3CDTF">2020-11-21T00:40:07Z</dcterms:created>
  <dcterms:modified xsi:type="dcterms:W3CDTF">2020-11-21T00:40:07Z</dcterms:modified>
</cp:coreProperties>
</file>