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E8AFFB-1432-4C16-A2BF-66A4555119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46CDDA-D10A-454C-BE48-FF19C0DD6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9B9EFE-88BA-493C-ACF4-4749E42AB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35752-AA8C-405A-BCCD-A86B2D203C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64FAFE-34D2-40BA-876F-A0272CDDD4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1276CB-622E-4784-A6AA-8A1A6B9919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8E9EBD3-2AB3-4F3A-92AB-2648CE9FC7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2AE6C0-B874-410E-892C-F471D29D30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A89BAF-B9CE-4CE9-A90C-7291F4FC32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4CE873-EC05-4DFB-861D-568A4DBEF8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CFB7BC-8B94-4F76-A06D-A306AB5FA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4325"/>
            <a:ext cx="7772400" cy="114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6866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2020-11-21T00:40:08.149</cp:lastPrinted>
  <dcterms:created xsi:type="dcterms:W3CDTF">2020-11-21T00:40:08Z</dcterms:created>
  <dcterms:modified xsi:type="dcterms:W3CDTF">2020-11-21T00:40:08Z</dcterms:modified>
</cp:coreProperties>
</file>