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173E3D-5FE0-4F67-A3E0-71D552856D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CE2EDC-AC2C-4FEE-9A78-AB2B94671A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6293FE-EC3E-4340-B0AA-DD417CE5DA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D67D02-1365-4331-AF52-9ABE75741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0A2C69-A5AC-4524-8FD7-8851726EE9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AB9D20B-E7A9-4325-BCB0-15BD37B5CB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E5B4BE-DA80-4AA7-A3B6-D252D4605ED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722308-172D-4192-B73C-CB6D08CE34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29E96A-7423-4E45-82A8-19272D99E5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78BF6B-8A81-4EFF-AB05-ED39DEFFBB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B9F692-6ACF-46A3-94FE-A82B9777AF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57500"/>
            <a:ext cx="77724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522826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2020-11-21T00:40:08.718</cp:lastPrinted>
  <dcterms:created xsi:type="dcterms:W3CDTF">2020-11-21T00:40:08Z</dcterms:created>
  <dcterms:modified xsi:type="dcterms:W3CDTF">2020-11-21T00:40:08Z</dcterms:modified>
</cp:coreProperties>
</file>