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DA7D60-B7B3-4199-B714-6792E5CA6F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C47311-913D-4DB1-9CDC-DDA6A6149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2AEAF-0FA7-4959-88EA-B671F2C0C7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AC9AB5-5EE8-400C-915C-546CE20884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025C11-B245-4C51-9741-3755BC3647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FD0BFB-DA25-4990-9973-72BE43FBCC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9D58858-3E1F-473F-966D-00BE2A97EC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53B2EB7-3BB2-4291-8017-529E0DB9B3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E2826B0-C6CD-41D7-98EE-56BD8B8BB1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8D86FA-6751-4320-AA40-B435BD96EB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897F77-742C-47EC-AB13-A85E2DC517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7025"/>
            <a:ext cx="7772400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75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2020-11-21T00:40:09.061</cp:lastPrinted>
  <dcterms:created xsi:type="dcterms:W3CDTF">2020-11-21T00:40:09Z</dcterms:created>
  <dcterms:modified xsi:type="dcterms:W3CDTF">2020-11-21T00:40:09Z</dcterms:modified>
</cp:coreProperties>
</file>