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85FA5C-F1E7-4BA2-BF0A-18694F65B5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FB69A5-8D86-4C04-B32C-59B68F2B2A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C3C2E6-F77B-4F81-B133-D679472D08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2CD459-BF5D-4C16-B115-00A35CEB42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ED9AC8-C60F-4703-B8EC-F39A6B3CCD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E00717-5AC5-4E9C-814E-C9579DE2C1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EE10A38-35E0-4EA9-9D88-F12D1D9138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2E39C15-9A87-49C3-80D6-F1D30F6AC8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897CDC1-B3D0-4691-B5F7-3409A81F73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33A75B-CB4B-4C97-9760-6F48EA8784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60B7DB-45B1-49D4-A47F-9B266C981C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1150"/>
            <a:ext cx="7772400" cy="1154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4803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2020-11-21T00:40:09.407</cp:lastPrinted>
  <dcterms:created xsi:type="dcterms:W3CDTF">2020-11-21T00:40:09Z</dcterms:created>
  <dcterms:modified xsi:type="dcterms:W3CDTF">2020-11-21T00:40:09Z</dcterms:modified>
</cp:coreProperties>
</file>