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17F694-EFF9-4B3D-87E9-03F82BC349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BA6373-337D-4342-B506-3E527CF17D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8BFE22-1115-4873-BBFA-685B5C5748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8F6643-C3F4-4EBB-9E34-99C642BBB6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B7FF4B-9972-44BD-A2AC-ADE8FEEE02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2599066-6428-4CE0-A082-C93420CB1A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C44AE79-C75E-47D9-A52D-0E460BBF0E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B8FCCF6-F61E-4675-88BE-49361C50A7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E103C60-A351-4BF1-999B-FF91F3A08C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AB40C8-0072-4E83-A3DF-926F232A86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941FD2D-9CB6-4728-9189-103E1E899B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1150"/>
            <a:ext cx="7772400" cy="1154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46228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2020-11-21T00:40:09.771</cp:lastPrinted>
  <dcterms:created xsi:type="dcterms:W3CDTF">2020-11-21T00:40:09Z</dcterms:created>
  <dcterms:modified xsi:type="dcterms:W3CDTF">2020-11-21T00:40:09Z</dcterms:modified>
</cp:coreProperties>
</file>