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1D37C-2066-4597-93A9-B4F4A1AC3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120F21-53F2-4382-828C-83EBD52A88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BCFC27-4578-42D1-98E5-EC0BE6F3DB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DA3F21-A07E-4436-A2CE-09A201D02B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F1573-D208-4A8E-8D18-9C762F06E9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8AF3A8-5CA5-4B20-A3E3-194281B9F1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238681-75B2-41A1-B1A7-B931E06D0A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762B7E-DF0C-4FEC-A849-FF8849C103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CEFE73-CDF3-47FA-82C4-B127BBAB9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0C6C4C-2285-4C7F-B6B6-DA92D3AD8D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3B6095-E1BD-47B3-A44D-CD27BFEBC3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913"/>
            <a:ext cx="7772400" cy="114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9207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2020-11-21T00:40:10.280</cp:lastPrinted>
  <dcterms:created xsi:type="dcterms:W3CDTF">2020-11-21T00:40:10Z</dcterms:created>
  <dcterms:modified xsi:type="dcterms:W3CDTF">2020-11-21T00:40:10Z</dcterms:modified>
</cp:coreProperties>
</file>