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6661E5-F317-424F-9ECC-0F46B657D0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8C2807-C9AC-4697-8EBE-7F22847BD2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2FA55C-C28E-4DDA-BA27-6433F78FFF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17FFA1-4153-4AB8-A0EA-7BFDBD67EB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D2BE17-A7C4-4CF2-9815-55403883F1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6458F6D-7A07-4CB6-8F52-DB9985FF8C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5123ADE-A642-469F-B91E-977A32A2E3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4C721C5-C666-436D-AC0A-FD422A3318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EC4F6E1-5AED-449E-8CAE-BB626DEB28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D2A06FA-465F-4661-9A13-CF9F46FA28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85E519-4412-4BE9-9E59-964490E8F5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49563"/>
            <a:ext cx="7772400" cy="115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4006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2020-11-21T00:40:10.616</cp:lastPrinted>
  <dcterms:created xsi:type="dcterms:W3CDTF">2020-11-21T00:40:10Z</dcterms:created>
  <dcterms:modified xsi:type="dcterms:W3CDTF">2020-11-21T00:40:10Z</dcterms:modified>
</cp:coreProperties>
</file>