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27B1A1-992F-4E6D-B427-544CED9070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08A5EC-AEDB-4877-BFAF-011F7AE923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277DD8-BA66-4FCB-8BDA-15D689E3D2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B96BB8-914C-4492-810A-0285F6A33A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5897D0-7F8F-41EF-9ACD-9BBD708D9D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FB5E07-A7E4-468E-85AC-B637595CC3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D073FAD-B295-4426-8C82-317C709636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129A71D-45F7-42A0-B8EF-D1AA85CAED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C6E7531-6738-4FBF-9412-AA83602334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18E9F2-520F-4BBB-925D-E1B0715121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07D3FE-16E7-4349-AA5A-0A9B3E38D6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5913"/>
            <a:ext cx="7772400" cy="114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5348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2020-11-21T00:40:10.995</cp:lastPrinted>
  <dcterms:created xsi:type="dcterms:W3CDTF">2020-11-21T00:40:10Z</dcterms:created>
  <dcterms:modified xsi:type="dcterms:W3CDTF">2020-11-21T00:40:11Z</dcterms:modified>
</cp:coreProperties>
</file>