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757F52-0367-4E22-96C0-79D4C53690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420AA7-9354-483D-8AE7-C2BB4153F5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898D22-53F8-41DA-B090-A4638317E1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EC7FAB-9D4A-456B-B723-00D8E8DFA7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A62B19-BF3F-4D58-AA40-569D7DC1B1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DED7521-D49C-44DD-8586-D295DAF429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6C41FA7-14D9-40CD-A28B-596167386A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221E62E-0018-423A-8B6E-414838217C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62E5254-B311-44CB-B714-993F73392E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9D850DE-2766-4010-ABE2-4CC8D479BA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8F70106-1C75-48CC-934C-4771A62D61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49563"/>
            <a:ext cx="7772400" cy="1157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575208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2020-11-21T00:40:11.496</cp:lastPrinted>
  <dcterms:created xsi:type="dcterms:W3CDTF">2020-11-21T00:40:11Z</dcterms:created>
  <dcterms:modified xsi:type="dcterms:W3CDTF">2020-11-21T00:40:11Z</dcterms:modified>
</cp:coreProperties>
</file>