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A56FA8-FB29-4243-BED1-D85AAF8678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6702C2-9AC8-438E-A2BD-1FBF06C8E9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46F839-D24C-47DB-AB0F-C5D1E44973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540F2F-F655-40CA-956A-777FB1C1BE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08C4FB-746E-454A-9057-1627A3ACA0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556251-FC65-4F42-A59C-C05B0617F2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0105C28-0A7B-4F53-B481-668191A3A1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F996A21-F524-4868-B18B-4987E53097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612F3E3-519B-4219-B4C1-5E6FBEC8D9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E1B9BBE-4AA0-4847-B94F-96E0EB7E94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E2A72F-74E9-4A67-9E61-F380AF261A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49563"/>
            <a:ext cx="7772400" cy="1157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16474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2020-11-21T00:40:11.869</cp:lastPrinted>
  <dcterms:created xsi:type="dcterms:W3CDTF">2020-11-21T00:40:11Z</dcterms:created>
  <dcterms:modified xsi:type="dcterms:W3CDTF">2020-11-21T00:40:11Z</dcterms:modified>
</cp:coreProperties>
</file>