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8D3F29-1F84-4B05-9BF8-B02A8FBDAE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AF5428-B671-4821-AACF-F85CE8D1A4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9F8EFE-F6F5-40C5-BB83-729F5055FC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FAF1C1-6598-46C8-AEC9-CD40D0318E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F0371A-B26D-4B38-BD89-6454CAD9C9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089307-D144-4C51-965E-A67C7B0BCB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3B0595F-9DF2-41B9-B055-9549AE3E5D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3A01815-F132-4E1F-8209-0244BB7EF7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275EB2F-AD2F-48DC-A8D0-D011A4440C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5976E3-88B4-4663-9172-1DB559E2FB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A254B2-3B2D-40F3-80FA-472C9F43C1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2738"/>
            <a:ext cx="7772400" cy="115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27126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2020-11-21T00:40:12.236</cp:lastPrinted>
  <dcterms:created xsi:type="dcterms:W3CDTF">2020-11-21T00:40:12Z</dcterms:created>
  <dcterms:modified xsi:type="dcterms:W3CDTF">2020-11-21T00:40:12Z</dcterms:modified>
</cp:coreProperties>
</file>