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9C3758-0EEF-43BF-93A9-16B78CDFDA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4D5FEB-07E9-49C8-BF90-26F253B560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D07113-50AA-4F8B-AFE5-F41A9132CF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567C22-F262-46BE-B9C0-4130C74B6F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8BEAC6-8605-454D-BA04-0E29CACF40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976CF9-58DF-426A-9414-ACF56DE43B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01CD4B7-DD00-4FE3-83AF-9194828B5D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72687BF-5120-4417-ACD5-8628D029E0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E525966-E738-4BED-85CA-FA952D441A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D0914D-08AB-4227-93E2-D96C3210DE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2FAC8B-E2DC-4695-8F81-DD87FB7343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1150"/>
            <a:ext cx="7772400" cy="1154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71910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2020-11-21T00:40:12.605</cp:lastPrinted>
  <dcterms:created xsi:type="dcterms:W3CDTF">2020-11-21T00:40:12Z</dcterms:created>
  <dcterms:modified xsi:type="dcterms:W3CDTF">2020-11-21T00:40:12Z</dcterms:modified>
</cp:coreProperties>
</file>