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EF41FD-6340-46CE-B548-7CC661367D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09FCD0-F98B-4599-B31E-7B07CA69ED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129EAD-BBA1-491D-B3CC-249C8E6A51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A22CDE-C172-4C53-8286-6596D3A81B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57C105-1464-4591-AB1B-E38CF58909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19AA751-C77B-404D-9367-A6D3ACF595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5F83A7B-11BA-40CF-81D5-240F0C26D4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C6BDF43-0EBA-4A84-A459-8C8A31389A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118AAB0-D05F-42A0-AA11-8234FD2E1F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090EEB8-77C6-43D0-A65D-6D737F7498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A24BC5D-2D38-41B7-92D6-67930B7C82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49563"/>
            <a:ext cx="7772400" cy="1157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19337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2020-11-21T00:40:13.121</cp:lastPrinted>
  <dcterms:created xsi:type="dcterms:W3CDTF">2020-11-21T00:40:13Z</dcterms:created>
  <dcterms:modified xsi:type="dcterms:W3CDTF">2020-11-21T00:40:13Z</dcterms:modified>
</cp:coreProperties>
</file>