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DBE7EC-9438-4910-9774-6D5B234E27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8A927D-D571-44C6-8523-90CA9A227D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B25BCD-0376-4121-95E6-089801ED70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3E2B15-8D60-46F6-B49A-5D3BC946D9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7B090A-F8B0-4A6D-B3AC-872FD88FF5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D251D50-5D9F-4328-8891-A8BCD3F279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BA04183-68B0-4638-9C4A-F07C203382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80EA4EE-36E1-4806-965E-D2A2D0E244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D06ED65-E40F-4D9D-B62C-9B40E28E00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3FFC4FE-B15A-4DE1-8247-8D037EB7C1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5CC35CB-A1F0-47EE-A43E-6060A121C5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49563"/>
            <a:ext cx="7772400" cy="115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69290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2020-11-21T00:40:13.476</cp:lastPrinted>
  <dcterms:created xsi:type="dcterms:W3CDTF">2020-11-21T00:40:13Z</dcterms:created>
  <dcterms:modified xsi:type="dcterms:W3CDTF">2020-11-21T00:40:13Z</dcterms:modified>
</cp:coreProperties>
</file>