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9F3F30-0001-43C0-94FC-584374323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6D2E81-C4CA-4A5E-A93C-129DE1B348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60CF16-F481-4203-AE3C-BBC32DF672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B14DF-273C-48A6-BB1A-EFFFF4842E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6C74E0-BEF3-4004-A39F-551D7ED89A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217D9D-DFFB-41C1-B7F4-E0F235B237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E0714F-01D4-44F1-B48D-B46D2C7FC5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55C9FF8-3F83-48CE-9F4E-D076068134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FAF369-0A60-4165-B948-91239CFA5A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F70C51-42CA-4D38-A384-1D9F99E17E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3DB9A1-98C8-41CB-A87E-97D8634EB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7188"/>
            <a:ext cx="7772400" cy="106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0478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2020-11-21T00:40:13.847</cp:lastPrinted>
  <dcterms:created xsi:type="dcterms:W3CDTF">2020-11-21T00:40:13Z</dcterms:created>
  <dcterms:modified xsi:type="dcterms:W3CDTF">2020-11-21T00:40:13Z</dcterms:modified>
</cp:coreProperties>
</file>