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932E8D-7B09-433F-BD88-8C47456689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0A63E9-BDBD-4593-868D-7DE0FE1450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F9E83-C335-47FF-AEAE-4BF9AE412D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FBD395-0687-4B1B-8C38-3E3F0BEA56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16A728-F442-475F-AA80-17104474B5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C195A4-E217-422E-8A22-B23DB99717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ECF7985-106D-4315-AEE7-ABE0D601D5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77E1BD3-D4D9-46E7-96D7-84B0FF989F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1E9902F-EC54-4CD7-911C-22DF3EBEE8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641166-605C-4638-8FA7-2EDE78E58C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92918A-CCC8-4B78-8BA6-074746DCF5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7500"/>
            <a:ext cx="77724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69611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2020-11-21T00:40:14.206</cp:lastPrinted>
  <dcterms:created xsi:type="dcterms:W3CDTF">2020-11-21T00:40:14Z</dcterms:created>
  <dcterms:modified xsi:type="dcterms:W3CDTF">2020-11-21T00:40:14Z</dcterms:modified>
</cp:coreProperties>
</file>