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F5147F-7ACE-4CB5-8B46-3FB738973C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4B3DA-7072-400A-AE98-1DB5EBCD13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AC21DB-6E6A-487A-B292-D85ED3704F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EF5098-5EA5-4A3E-B9F0-837355412C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F287D9-E649-4F3C-98F6-F2288F676C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037682-F570-48EC-BA31-0040806402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520E827-FBC2-480C-9BBD-0945E1BC31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C9C7C4-D723-4A8F-9A0C-2BFAC2F3EA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B4BD758-8FA5-4CB0-98F7-8A98579894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73BF8F-7670-47CC-8551-1E9E6CCD16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43742F-FDF8-47A9-98B4-7AA78330DD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913"/>
            <a:ext cx="7772400" cy="114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1865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2020-11-21T00:40:14.730</cp:lastPrinted>
  <dcterms:created xsi:type="dcterms:W3CDTF">2020-11-21T00:40:14Z</dcterms:created>
  <dcterms:modified xsi:type="dcterms:W3CDTF">2020-11-21T00:40:14Z</dcterms:modified>
</cp:coreProperties>
</file>