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56E632-1E0C-4777-8512-BDE0D33ADD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F36B4E-7294-406B-AECC-08743D604C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D569F2-ED5E-4767-BD94-840921439C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A8D8C4-F0B1-494A-A105-06228CF8A4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C29AE4-4E28-4389-8FEE-004B80FD1C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92A92EE-89A4-4E4F-BCAB-A1EB347ED6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32CF1A9-2180-44E6-A74A-8505AECE45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626C117-18B7-48AE-9686-544BC39049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C04A061-FECC-45B7-9D38-3E1F7FE2DF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0B4E45-560F-454A-ABA1-CDE4761521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B76DA3-85E3-444E-9288-E050C7E7A1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7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30765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2020-11-21T00:40:15.087</cp:lastPrinted>
  <dcterms:created xsi:type="dcterms:W3CDTF">2020-11-21T00:40:15Z</dcterms:created>
  <dcterms:modified xsi:type="dcterms:W3CDTF">2020-11-21T00:40:15Z</dcterms:modified>
</cp:coreProperties>
</file>