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EE3AEA-DA8D-4D7D-ABF3-CB5D63B449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F83936-0253-478A-B559-11820E0B31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BADEDD-4334-42CD-8A1E-0903087284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CA5A8C-C958-4936-836E-CE60D250D3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C81CB3-BD8B-4DBC-A724-20A7A28E48E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F8BD478-4D6A-459E-AB53-8118D0ECCB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E46DFED-33F4-4B80-A22F-8C3F718FB3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BB0F3F3-07AF-45D2-91AF-87B758A3D4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DCBF19A-DF8C-498A-BCF6-3BCD943A2B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4861AE5-CBAF-4332-BC36-22D7E0B320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5DD5D20-39A6-4EFA-A865-915C74BF33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55913"/>
            <a:ext cx="7772400" cy="1144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135869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2020-11-21T00:40:15.455</cp:lastPrinted>
  <dcterms:created xsi:type="dcterms:W3CDTF">2020-11-21T00:40:15Z</dcterms:created>
  <dcterms:modified xsi:type="dcterms:W3CDTF">2020-11-21T00:40:15Z</dcterms:modified>
</cp:coreProperties>
</file>