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F734FD-9CF0-4878-96EF-92E915107B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1547CB-A3AA-463D-ABDE-4956A5AA5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DEE65-3BF4-41F9-9455-9CC90F8157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51F664-56AB-4CC6-98BA-C3213F532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8C0A7E-BBB2-4E97-B70B-C6A2CBDA4A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6F29B4-8EAE-4D33-A681-D498B24448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C19A8B-B16A-454B-B993-8303F01C4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315A4C7-18D7-4877-97A9-34755536B3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7446AF-AD7B-46A4-A1B2-4AB799CBDA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C564F0-2088-48DB-87D5-93B6CBD506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4D54B5-DEFC-48DA-AF65-469DD5DA60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2738"/>
            <a:ext cx="7772400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817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2020-11-21T00:40:15.789</cp:lastPrinted>
  <dcterms:created xsi:type="dcterms:W3CDTF">2020-11-21T00:40:15Z</dcterms:created>
  <dcterms:modified xsi:type="dcterms:W3CDTF">2020-11-21T00:40:15Z</dcterms:modified>
</cp:coreProperties>
</file>