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E1F2281-8E2A-483D-A807-AB0356613BE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3E1973B-F6DC-42D5-8301-8B4E776701D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6227949-CD41-44BD-AA22-299A0BBC23D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8425362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1306533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9832966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2132643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5903425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832174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258411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8427566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26E184A-486B-45AA-A43E-8007031FFC0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221464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4014403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3000501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90E9B3D-6CD6-4564-9565-33FE1313DC1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B919354A-96F6-45DD-8A86-61F440A9593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CA0D62F0-923F-4F93-BB87-8AC66EA869B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BCBAD469-F5A3-4D42-96B6-5547631E041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B01C66FF-276B-40FC-A12C-2EDB8388492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C3238757-03C9-479A-8FB7-0F6ECE9EC37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7D960B74-D992-4585-BD95-EC8211DD825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7982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bm12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881313"/>
            <a:ext cx="7772400" cy="10937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88213468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2020-11-21T00:40:16.280</cp:lastPrinted>
  <dcterms:created xsi:type="dcterms:W3CDTF">2020-11-21T00:40:16Z</dcterms:created>
  <dcterms:modified xsi:type="dcterms:W3CDTF">2020-11-21T00:40:16Z</dcterms:modified>
</cp:coreProperties>
</file>