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3272C6-8492-4076-9218-08B2C219F0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9368FD-D96E-4071-93D7-BDE79CF494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FADE26-FE97-4143-8EF7-FAEAE09CA4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601048-E69D-481F-BD80-37FE894729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010E9-16D1-4485-B1CA-C4DCD58CB8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4F889F2-330F-4308-A7AE-144B00570A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D40F400-2119-42F2-A024-ED7353AF3E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947BFC4-22B4-433B-BCC1-3B1157169D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5BCD24F-158F-4383-86F8-BB4948D1B6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502B7C3-C1FB-4AF6-AB34-58861D6EE5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FAB4916-3F86-41C9-9765-EDD08C86D0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81313"/>
            <a:ext cx="7772400" cy="109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205515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2020-11-21T00:40:16.651</cp:lastPrinted>
  <dcterms:created xsi:type="dcterms:W3CDTF">2020-11-21T00:40:16Z</dcterms:created>
  <dcterms:modified xsi:type="dcterms:W3CDTF">2020-11-21T00:40:16Z</dcterms:modified>
</cp:coreProperties>
</file>