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3985DB4-C6F6-49F9-9212-6569563883E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07D8091-9EDE-44E5-9EC3-118BB09C66E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6EE05A8-AB67-4F05-A9C0-B21396C9817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425362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306533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832966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13264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90342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32174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258411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427566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5E34831-FDF5-41AA-95C6-C942DD2B9BA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21464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014403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000501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5ADFF83-F86B-4102-9A0B-878657B9B2E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591A8B5D-CA04-4DE9-A0A8-24DFA114A83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9D07D296-6035-4EDE-8C5A-73E5EE06F4D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FFEB21FB-6EEB-4C10-8AF8-E0C4323DFF5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BB75F8BF-8E99-4AB3-9D9C-D93D8B58124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8F22E9E6-149C-45F7-A2DD-55C834451E4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F60E652C-0241-4B39-BB3D-508FA4AE736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982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12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820988"/>
            <a:ext cx="7772400" cy="12144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39246632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2020-11-21T00:40:17.020</cp:lastPrinted>
  <dcterms:created xsi:type="dcterms:W3CDTF">2020-11-21T00:40:17Z</dcterms:created>
  <dcterms:modified xsi:type="dcterms:W3CDTF">2020-11-21T00:40:17Z</dcterms:modified>
</cp:coreProperties>
</file>